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5AB4F-87E4-4A22-B898-E93A5668856D}" v="1" dt="2024-08-12T21:16:3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D010-57E8-231C-C34C-EA82F716D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03042-45D1-1753-4873-E50CD30FC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C8612-EE78-9053-877E-3D225C60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08BC-630D-FD20-D06D-F6F0177A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78C68-8D81-EFB5-660A-3AD4D10F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E1E1-2CA4-70D6-C6F3-7C3E75AD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63AC6-EB25-BD94-EB87-E3E7FA7F8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FBD5-EFFE-31A2-7CFF-DF562145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44C2-4975-A705-37E3-9D9A611C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FB41-5ACA-88CD-60D6-380BD3D0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03912-671E-E601-771C-3DB525BDB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2D80C-4D79-B18C-34D8-2DF331E91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1041A-2B3F-A1CD-34FC-2C4D0A8E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2842-D584-2A3F-F53F-18AF236F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C939-2155-B55A-D3C9-6C19EB50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47F9-D6AE-8B07-BA37-4B4EB244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BAAB-7700-6205-76F0-50C567C9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A17E-B9C1-A4FD-EB55-0DFF8D86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A8D3-2B2F-C493-7FBA-F8811F08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B8E3-34C0-485E-89A8-EA31B912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8DD7-59EC-62F7-F375-96FF71F3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F1D62-6CF2-E1E2-A964-A305D000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3C75C-3B67-E7BF-514D-A87ED9E6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6C2F-8681-4AC2-3428-666BA462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4A797-23F9-B919-37BD-7BE7BEBF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A58D-E9AF-7149-1CA7-4C24A28D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8669-AD48-67BF-7661-61EEEB690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65A1-7F1D-1C78-1D00-D30E5531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FF697-E0B3-3522-0278-A8E8D5F9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BD60A-4200-E9D3-D574-82EC5977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05DC0-FEDB-2B0C-2057-2BEE81E8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3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0D48-7349-3D44-E3E6-EB549567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B55A-1CCD-BE54-9F09-E3693CAF2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1816E-3A66-CF45-7E88-BF58F5201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B83F7-E11F-44CE-2335-AE850389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C2ACA-E255-EA9D-FD4A-7A3410A49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156C5-50DF-07DD-40A5-0562F86A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910932-10B1-33CC-64B0-05B17DBC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3D732-D77C-87AE-97D2-40069ED4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5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F08E-CE3C-D0DF-4A72-A4F5DC02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695EF-6FCC-4377-BDAA-5024BA6B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7331D-69F3-9BB6-37E6-7106C20A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E1BD0-FC2C-4B5E-641A-E210D296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432BC-BAA8-F792-38AD-B761ED66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76223-58BB-D4B9-132F-6DC51D24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5B997-5C39-B2CD-F84B-A02BFC8F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715E-CFB4-86FA-75DB-91501C0F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C1EA5-E42E-DA7A-2519-0788EB27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A69BA-6536-9CC4-237F-F2D475870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7045F-62A1-6A8B-9E39-F2E33AEB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5B0BD-5B54-6DB7-EE24-C569E1F1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ED07-5F97-F109-4A5A-82ADD2BE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769E-0E58-EB41-CA44-671C95E8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6529F-7E49-7702-311C-6EED86759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3BF7-7FF9-BAB1-B300-9DE653AF2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9559-5C15-520D-A08D-E095C31E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E14F-56EF-6D75-DF6F-30895E24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76573-335D-EC88-8533-04A84BF3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3B1A5-53A9-F38B-CF1A-CE137F6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FAE79-8CC0-75F5-DEE8-C80B753DB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2AF5D-4BD1-70CE-0902-FE88A32E4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5E1B1-D40D-451E-8A02-BA82388ADA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F89B-32A3-76C8-EFC2-4806BE5C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D9B5-EB10-0A2B-D5CC-FC2C3F341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365A3-DF66-44A2-BB61-6DCE91E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B6C-4018-996A-7350-C85D601FE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Pierson School </a:t>
            </a:r>
            <a:br>
              <a:rPr lang="en-US" dirty="0"/>
            </a:br>
            <a:r>
              <a:rPr lang="en-US" dirty="0"/>
              <a:t>Adaptive Reuse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10F2-E960-68D3-B2ED-30653C018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Presentation by</a:t>
            </a:r>
          </a:p>
          <a:p>
            <a:r>
              <a:rPr lang="en-US" dirty="0"/>
              <a:t>Susan Odell, AIA, CPHC</a:t>
            </a:r>
          </a:p>
          <a:p>
            <a:r>
              <a:rPr lang="en-US" dirty="0"/>
              <a:t>Paul B. Bailey Architect, LLC</a:t>
            </a:r>
          </a:p>
          <a:p>
            <a:endParaRPr lang="en-US" dirty="0"/>
          </a:p>
          <a:p>
            <a:r>
              <a:rPr lang="en-US" dirty="0"/>
              <a:t>August 12,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2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182A2-DB9D-EB84-7D08-1F4EA041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50" y="0"/>
            <a:ext cx="1010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7EC96-F3C7-A915-9E88-D3CECF5B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7"/>
            <a:ext cx="12192000" cy="3632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56A908-D95D-64AE-5770-41C7B5263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988"/>
          <a:stretch/>
        </p:blipFill>
        <p:spPr>
          <a:xfrm>
            <a:off x="4662596" y="3402498"/>
            <a:ext cx="933342" cy="489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3D648-B82D-A6D0-6929-6D7798434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45"/>
          <a:stretch/>
        </p:blipFill>
        <p:spPr>
          <a:xfrm>
            <a:off x="5738813" y="3402498"/>
            <a:ext cx="233362" cy="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32427-EBEC-F71F-589E-3E9381CF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7"/>
            <a:ext cx="12192000" cy="36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3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0E7E0-4B66-74BC-9E9F-F0B7EF24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16" y="0"/>
            <a:ext cx="970056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EF8E74-E3F0-9E03-19BA-129953CD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" y="3279750"/>
            <a:ext cx="6938460" cy="272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7947D2-EEA3-1275-5DB0-5DDD86F6B5D9}"/>
              </a:ext>
            </a:extLst>
          </p:cNvPr>
          <p:cNvCxnSpPr/>
          <p:nvPr/>
        </p:nvCxnSpPr>
        <p:spPr>
          <a:xfrm flipV="1">
            <a:off x="7304809" y="748145"/>
            <a:ext cx="3335482" cy="3075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B2E80-3F91-772F-79E0-8C240F60B335}"/>
              </a:ext>
            </a:extLst>
          </p:cNvPr>
          <p:cNvCxnSpPr/>
          <p:nvPr/>
        </p:nvCxnSpPr>
        <p:spPr>
          <a:xfrm flipV="1">
            <a:off x="949234" y="313509"/>
            <a:ext cx="757646" cy="3248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CCBA8-61B8-51C8-D7BD-0091FC33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17" y="0"/>
            <a:ext cx="973656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7A76E-D5FD-17C7-E031-69B01A62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86" y="3501737"/>
            <a:ext cx="6263346" cy="253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D377D0-1A06-FE03-87DD-FC147CEA4D73}"/>
              </a:ext>
            </a:extLst>
          </p:cNvPr>
          <p:cNvCxnSpPr>
            <a:cxnSpLocks/>
          </p:cNvCxnSpPr>
          <p:nvPr/>
        </p:nvCxnSpPr>
        <p:spPr>
          <a:xfrm flipV="1">
            <a:off x="914400" y="290945"/>
            <a:ext cx="862445" cy="3418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60CCC-FC69-0120-735F-1D8AA96EF2CA}"/>
              </a:ext>
            </a:extLst>
          </p:cNvPr>
          <p:cNvCxnSpPr/>
          <p:nvPr/>
        </p:nvCxnSpPr>
        <p:spPr>
          <a:xfrm flipV="1">
            <a:off x="6801394" y="679269"/>
            <a:ext cx="3944983" cy="328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49E6F-05CC-2566-C2C1-283565A3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50" y="0"/>
            <a:ext cx="100650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81955-7E2B-B349-43E4-B795C1E2F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7" y="3248296"/>
            <a:ext cx="6939139" cy="2805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E6FF33-A635-8A3C-288B-DED1C1F9CCB2}"/>
              </a:ext>
            </a:extLst>
          </p:cNvPr>
          <p:cNvCxnSpPr/>
          <p:nvPr/>
        </p:nvCxnSpPr>
        <p:spPr>
          <a:xfrm flipV="1">
            <a:off x="670560" y="130629"/>
            <a:ext cx="1001486" cy="3298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1C6EE9-98D6-E0EE-9C54-C76873F76E6F}"/>
              </a:ext>
            </a:extLst>
          </p:cNvPr>
          <p:cNvCxnSpPr/>
          <p:nvPr/>
        </p:nvCxnSpPr>
        <p:spPr>
          <a:xfrm flipV="1">
            <a:off x="5686697" y="804009"/>
            <a:ext cx="2960914" cy="3123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15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F077A-0048-E562-CB2C-2F214000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51" y="91769"/>
            <a:ext cx="5420090" cy="3488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CC4A3F-2728-97D7-FC5B-0962A495E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3" y="3272962"/>
            <a:ext cx="10592718" cy="32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9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BF161-A956-6F98-CC99-7CC866536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9" y="581658"/>
            <a:ext cx="11441122" cy="262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A682C-59E3-B703-4CED-478352A3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4" y="3182622"/>
            <a:ext cx="11479227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0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F583E-7336-152F-54C0-3E0151A9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1"/>
            <a:ext cx="5253196" cy="2997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47658-2673-292D-DF31-C1E07201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92" y="3429000"/>
            <a:ext cx="9675029" cy="29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F8C05-CDA3-7CDC-EBB9-6FE3CF39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526953"/>
            <a:ext cx="11574490" cy="268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0CC1A-3979-AEED-0F47-58F06EDD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57" y="3290901"/>
            <a:ext cx="11177851" cy="25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Pierson School  Adaptive Reuse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Odell</dc:creator>
  <cp:lastModifiedBy>Susan Odell</cp:lastModifiedBy>
  <cp:revision>2</cp:revision>
  <dcterms:created xsi:type="dcterms:W3CDTF">2024-08-12T20:06:07Z</dcterms:created>
  <dcterms:modified xsi:type="dcterms:W3CDTF">2024-08-12T21:17:13Z</dcterms:modified>
</cp:coreProperties>
</file>